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94558"/>
  </p:normalViewPr>
  <p:slideViewPr>
    <p:cSldViewPr>
      <p:cViewPr varScale="1">
        <p:scale>
          <a:sx n="149" d="100"/>
          <a:sy n="149" d="100"/>
        </p:scale>
        <p:origin x="3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901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361950" indent="-3175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175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4013" algn="l" defTabSz="914400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sz="4000" dirty="0"/>
              <a:t>Cam 5: Cyllidebu a dadansoddi maethol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12A2-7E47-FB45-AF7D-13631F8F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3A32-C21F-8E41-B79D-A069C408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49250"/>
            <a:r>
              <a:rPr lang="cy-GB" dirty="0"/>
              <a:t>Gweithio o fewn cyllideb</a:t>
            </a:r>
            <a:endParaRPr lang="en-GB" dirty="0"/>
          </a:p>
          <a:p>
            <a:pPr marL="357188" lvl="1" indent="-349250"/>
            <a:r>
              <a:rPr lang="cy-GB" dirty="0"/>
              <a:t>Dadansoddi cynnwys maethol bwyd</a:t>
            </a:r>
            <a:endParaRPr lang="en-GB" dirty="0"/>
          </a:p>
          <a:p>
            <a:pPr marL="357188" lvl="1" indent="-349250"/>
            <a:r>
              <a:rPr lang="cy-GB" dirty="0"/>
              <a:t>Datrys problemau aml-gam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7B482C-060C-3446-B2B1-85F9A7C3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665917" cy="30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FB21-A084-A242-966F-5FAD1616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Gweithio o fewn cyllideb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DBCE-A940-4841-B157-F695527E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gan eich grŵp busnes gyllideb o £ 1.50 fesul aelod o’r grŵp.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Byddwch yn defnyddio hwn i brynu’r cynhwysion sydd eu hangen arnoch i wneud un o’r rysetiau o’ch bwydlen.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Os nad oes gennych chi ddigon o arian </a:t>
            </a:r>
            <a:br>
              <a:rPr lang="cy-GB" dirty="0"/>
            </a:br>
            <a:r>
              <a:rPr lang="cy-GB" dirty="0"/>
              <a:t>yn eich cyllideb ar gyfer y cynhwysion </a:t>
            </a:r>
            <a:br>
              <a:rPr lang="cy-GB" dirty="0"/>
            </a:br>
            <a:r>
              <a:rPr lang="cy-GB" dirty="0"/>
              <a:t>rydych chi’n bwriadu eu defnyddio, </a:t>
            </a:r>
            <a:br>
              <a:rPr lang="cy-GB" dirty="0"/>
            </a:br>
            <a:r>
              <a:rPr lang="cy-GB" dirty="0"/>
              <a:t>bydd angen i chi addasu’ch </a:t>
            </a:r>
            <a:br>
              <a:rPr lang="cy-GB" dirty="0"/>
            </a:br>
            <a:r>
              <a:rPr lang="cy-GB" dirty="0"/>
              <a:t>syniadau i aros o fewn eich cyllideb.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201F2F-E734-3448-95B8-E923570B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74142"/>
            <a:ext cx="3238068" cy="2159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1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31C0-AC74-1646-8313-AD422453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Cyllidebu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D83D-4D70-F343-BC20-920137DE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cy-GB" dirty="0"/>
              <a:t>Byddwch yn defnyddio gwefan siopa ar-lein i ddod o hyd i gost eich cynhwysion.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Cofiwch gadw cyfanswm o faint y bydd eich cynhwysion yn ei gostio – pa ddull fydd ei angen arnoch i gyfrifo hyn?</a:t>
            </a:r>
            <a:endParaRPr lang="en-GB" dirty="0">
              <a:solidFill>
                <a:srgbClr val="E85803"/>
              </a:solidFill>
            </a:endParaRPr>
          </a:p>
          <a:p>
            <a:pPr>
              <a:spcBef>
                <a:spcPts val="800"/>
              </a:spcBef>
            </a:pPr>
            <a:r>
              <a:rPr lang="cy-GB" dirty="0"/>
              <a:t>Er mwyn gwneud y gorau o’ch cyllideb, gwnewch yn siŵr eich bod chi’n chwilio am fargeinion da ar eich </a:t>
            </a:r>
            <a:br>
              <a:rPr lang="cy-GB" dirty="0"/>
            </a:br>
            <a:r>
              <a:rPr lang="cy-GB" dirty="0"/>
              <a:t>cynhwysion ac yn meddwl am faint o </a:t>
            </a:r>
            <a:br>
              <a:rPr lang="cy-GB" dirty="0"/>
            </a:br>
            <a:r>
              <a:rPr lang="cy-GB" dirty="0"/>
              <a:t>gynhwysion sydd eu hangen arnoch </a:t>
            </a:r>
            <a:br>
              <a:rPr lang="cy-GB" dirty="0"/>
            </a:br>
            <a:r>
              <a:rPr lang="cy-GB" dirty="0"/>
              <a:t>chi ar gyfer eich rysáit.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Cofiwch wirio’ch gwaith. Bydd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cyfrifo cywir yn eich helpu i aros o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fewn eich cyllideb.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CB74B9-9381-BE48-9CAD-A941A6B4A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3701146"/>
            <a:ext cx="3185166" cy="2104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2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6AC9-8CC3-4F4E-A1C7-FBB1556D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Dadansoddiad maethol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4545-BD42-AC4A-B07A-037B539C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yr offeryn bwyd ‘Explore” i weithio allan y wybodaeth faethol ar gyfer un o’ch ryseitiau.</a:t>
            </a:r>
            <a:endParaRPr lang="en-GB" dirty="0"/>
          </a:p>
          <a:p>
            <a:r>
              <a:rPr lang="cy-GB" dirty="0"/>
              <a:t>Sut mae hyn yn cymharu â gofynion maethol eich marchnad darged?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Beth allech chi ei newid i wneud y rysáit yn fwy maethlon?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Cofiwch addasu’ch cyllideb os byddwch chi’n newid eich cynhwysion.</a:t>
            </a:r>
          </a:p>
        </p:txBody>
      </p:sp>
    </p:spTree>
    <p:extLst>
      <p:ext uri="{BB962C8B-B14F-4D97-AF65-F5344CB8AC3E}">
        <p14:creationId xmlns:p14="http://schemas.microsoft.com/office/powerpoint/2010/main" val="33533861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251</Words>
  <Application>Microsoft Macintosh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Cam 5: Cyllidebu a dadansoddi maethol</vt:lpstr>
      <vt:lpstr>Amcanion dysgu</vt:lpstr>
      <vt:lpstr>Gweithio o fewn cyllideb</vt:lpstr>
      <vt:lpstr>Cyllidebu</vt:lpstr>
      <vt:lpstr>Dadansoddiad maethol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144</cp:revision>
  <dcterms:created xsi:type="dcterms:W3CDTF">2019-10-23T13:59:40Z</dcterms:created>
  <dcterms:modified xsi:type="dcterms:W3CDTF">2019-12-08T14:00:56Z</dcterms:modified>
</cp:coreProperties>
</file>